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  <p:sldId id="263" r:id="rId9"/>
    <p:sldId id="274" r:id="rId10"/>
    <p:sldId id="265" r:id="rId11"/>
    <p:sldId id="266" r:id="rId12"/>
    <p:sldId id="267" r:id="rId13"/>
    <p:sldId id="268" r:id="rId14"/>
    <p:sldId id="269" r:id="rId15"/>
    <p:sldId id="275" r:id="rId16"/>
    <p:sldId id="276" r:id="rId17"/>
    <p:sldId id="277" r:id="rId18"/>
    <p:sldId id="278" r:id="rId19"/>
    <p:sldId id="279" r:id="rId20"/>
    <p:sldId id="283" r:id="rId21"/>
    <p:sldId id="284" r:id="rId22"/>
    <p:sldId id="285" r:id="rId23"/>
    <p:sldId id="27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4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5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8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8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2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8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4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3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2D2F1-2688-49B5-BC23-A97064F3CFA2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8CF9-ECB5-465B-8DBA-C67BC273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johnsriverkeeper.org/events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78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3829529"/>
            <a:ext cx="3932237" cy="2031521"/>
          </a:xfrm>
        </p:spPr>
        <p:txBody>
          <a:bodyPr/>
          <a:lstStyle/>
          <a:p>
            <a:r>
              <a:rPr lang="en-US" dirty="0" smtClean="0"/>
              <a:t>Our Vision: to inspire young professionals to actively participate in the advocacy of St. Johns RIVERKEEPER.</a:t>
            </a:r>
          </a:p>
          <a:p>
            <a:endParaRPr lang="en-US" dirty="0" smtClean="0"/>
          </a:p>
          <a:p>
            <a:r>
              <a:rPr lang="en-US" dirty="0" smtClean="0"/>
              <a:t>Our Mission: to provide members with fun, rewarding social events on and along the St. Johns River.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6" y="798702"/>
            <a:ext cx="3932237" cy="27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Johns River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Northbank</a:t>
            </a:r>
            <a:r>
              <a:rPr lang="en-US" dirty="0" smtClean="0"/>
              <a:t> Riverwalk at Haskell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Goal: Break apart trash and debris dams</a:t>
            </a:r>
          </a:p>
          <a:p>
            <a:r>
              <a:rPr lang="en-US" dirty="0" smtClean="0"/>
              <a:t>Goal: Restore flow to the creek</a:t>
            </a:r>
          </a:p>
          <a:p>
            <a:r>
              <a:rPr lang="en-US" dirty="0" smtClean="0"/>
              <a:t>Goal: 12 cleanups in 1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r="2508"/>
          <a:stretch/>
        </p:blipFill>
        <p:spPr>
          <a:xfrm>
            <a:off x="4563374" y="0"/>
            <a:ext cx="3556569" cy="33191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Goal: Bring more people to the water</a:t>
            </a:r>
          </a:p>
          <a:p>
            <a:r>
              <a:rPr lang="en-US" dirty="0" smtClean="0"/>
              <a:t>Goal: Get more locals, neighbors to the cleanups</a:t>
            </a:r>
          </a:p>
          <a:p>
            <a:r>
              <a:rPr lang="en-US" dirty="0" smtClean="0"/>
              <a:t>Goal: Make it fun! </a:t>
            </a:r>
          </a:p>
          <a:p>
            <a:endParaRPr lang="en-US" dirty="0"/>
          </a:p>
          <a:p>
            <a:r>
              <a:rPr lang="en-US" dirty="0" smtClean="0"/>
              <a:t>2014 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510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 Hours of Cleanups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636 Bags of Trach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121 Tires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3300"/>
            <a:ext cx="762000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520" r="12254" b="-520"/>
          <a:stretch/>
        </p:blipFill>
        <p:spPr>
          <a:xfrm>
            <a:off x="8235352" y="0"/>
            <a:ext cx="3956648" cy="33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99072"/>
          </a:xfrm>
        </p:spPr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860" y="1798607"/>
            <a:ext cx="4390845" cy="41622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Goal: If we are going to be here a while; lets make it fun</a:t>
            </a:r>
          </a:p>
          <a:p>
            <a:r>
              <a:rPr lang="en-US" dirty="0" smtClean="0"/>
              <a:t>Goal: Use partnerships to leverage educational expertise and knowledge, events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UNF Environmental Center – Invasive Species Removal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Radha</a:t>
            </a:r>
            <a:r>
              <a:rPr lang="en-US" dirty="0" smtClean="0"/>
              <a:t> </a:t>
            </a:r>
            <a:r>
              <a:rPr lang="en-US" dirty="0" err="1" smtClean="0"/>
              <a:t>Pyati</a:t>
            </a:r>
            <a:r>
              <a:rPr lang="en-US" dirty="0" smtClean="0"/>
              <a:t> – Health of McCoys Creek talk at Southern 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Cleanup Prizes and Contests from Bold City Brewery and Intuition Ale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Beer brewed to benefit the Emerald Necklace from Engine 15 Brewing 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North Florida Land Trust and </a:t>
            </a:r>
            <a:r>
              <a:rPr lang="en-US" dirty="0" err="1" smtClean="0"/>
              <a:t>Greenscape</a:t>
            </a:r>
            <a:r>
              <a:rPr lang="en-US" dirty="0" smtClean="0"/>
              <a:t> of Jacksonville using corporate grants to plant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480498" y="0"/>
            <a:ext cx="3829563" cy="302385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413035" cy="3811588"/>
          </a:xfrm>
        </p:spPr>
        <p:txBody>
          <a:bodyPr/>
          <a:lstStyle/>
          <a:p>
            <a:r>
              <a:rPr lang="en-US" dirty="0" smtClean="0"/>
              <a:t>Goal: Invest in long-term solutions</a:t>
            </a:r>
          </a:p>
          <a:p>
            <a:r>
              <a:rPr lang="en-US" dirty="0" smtClean="0"/>
              <a:t>Goal: Engage the art community</a:t>
            </a:r>
          </a:p>
          <a:p>
            <a:r>
              <a:rPr lang="en-US" dirty="0" smtClean="0"/>
              <a:t>Goal: Think Solutions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planted trees and grasses along a headwaters section of the creek to prevent debris from entering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partnered with </a:t>
            </a:r>
            <a:r>
              <a:rPr lang="en-US" dirty="0" err="1" smtClean="0"/>
              <a:t>Mixon</a:t>
            </a:r>
            <a:r>
              <a:rPr lang="en-US" dirty="0" smtClean="0"/>
              <a:t> Studios to clean and keep found items from the creek in order for artists to repurpose into sculpture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52" y="3173082"/>
            <a:ext cx="3799654" cy="3769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35" y="0"/>
            <a:ext cx="3779265" cy="3023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689" y="3173082"/>
            <a:ext cx="3764311" cy="37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4467"/>
            <a:ext cx="12192000" cy="124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62" y="-1104180"/>
            <a:ext cx="12965502" cy="828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774" cy="82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913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7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84064" cy="1325563"/>
          </a:xfrm>
        </p:spPr>
        <p:txBody>
          <a:bodyPr/>
          <a:lstStyle/>
          <a:p>
            <a:r>
              <a:rPr lang="en-US" dirty="0" smtClean="0"/>
              <a:t>Downtown Kayaking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2474976"/>
            <a:ext cx="5181600" cy="400993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15965" r="24849" b="255"/>
          <a:stretch/>
        </p:blipFill>
        <p:spPr>
          <a:xfrm>
            <a:off x="6303264" y="401701"/>
            <a:ext cx="5407651" cy="40099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626851" y="4961509"/>
            <a:ext cx="5084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McCoys Creek,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pull of litter from McCoys Creek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Tires</a:t>
            </a:r>
          </a:p>
          <a:p>
            <a:r>
              <a:rPr lang="en-US" dirty="0" smtClean="0"/>
              <a:t>Debris</a:t>
            </a:r>
          </a:p>
          <a:p>
            <a:r>
              <a:rPr lang="en-US" dirty="0" smtClean="0"/>
              <a:t>Yard waste like trash cans, kids toys, balls and landscaping material, fencing</a:t>
            </a:r>
          </a:p>
          <a:p>
            <a:r>
              <a:rPr lang="en-US" dirty="0" smtClean="0"/>
              <a:t>Litter like cigarette butts, plastic bottles, beer cans</a:t>
            </a:r>
          </a:p>
          <a:p>
            <a:r>
              <a:rPr lang="en-US" dirty="0" smtClean="0"/>
              <a:t>Paraphernalia like needles and drug bags</a:t>
            </a:r>
          </a:p>
          <a:p>
            <a:r>
              <a:rPr lang="en-US" dirty="0" smtClean="0"/>
              <a:t>Items from daily life, garbage cans</a:t>
            </a:r>
          </a:p>
          <a:p>
            <a:r>
              <a:rPr lang="en-US" dirty="0" smtClean="0"/>
              <a:t>Illegal dumping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Stormdrain</a:t>
            </a:r>
            <a:r>
              <a:rPr lang="en-US" dirty="0" smtClean="0"/>
              <a:t> Outfall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277955"/>
            <a:ext cx="6172200" cy="42925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Sediment buildup</a:t>
            </a:r>
          </a:p>
          <a:p>
            <a:r>
              <a:rPr lang="en-US" dirty="0" smtClean="0"/>
              <a:t>Litter</a:t>
            </a:r>
          </a:p>
          <a:p>
            <a:r>
              <a:rPr lang="en-US" dirty="0" smtClean="0"/>
              <a:t>Standing water, algae</a:t>
            </a:r>
          </a:p>
          <a:p>
            <a:r>
              <a:rPr lang="en-US" dirty="0" smtClean="0"/>
              <a:t>Corner of Cherokee St. and Edison Ave.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1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Allows for direct access to our creek from </a:t>
            </a:r>
            <a:r>
              <a:rPr lang="en-US" dirty="0" err="1" smtClean="0"/>
              <a:t>stormwater</a:t>
            </a:r>
            <a:endParaRPr lang="en-US" dirty="0" smtClean="0"/>
          </a:p>
          <a:p>
            <a:r>
              <a:rPr lang="en-US" dirty="0" smtClean="0"/>
              <a:t>Old bridges need to be enlarged, repaired, repainted</a:t>
            </a:r>
          </a:p>
          <a:p>
            <a:r>
              <a:rPr lang="en-US" dirty="0" err="1" smtClean="0"/>
              <a:t>Stormdrains</a:t>
            </a:r>
            <a:r>
              <a:rPr lang="en-US" dirty="0" smtClean="0"/>
              <a:t> need to be redirected to greenway, not creek</a:t>
            </a:r>
          </a:p>
          <a:p>
            <a:r>
              <a:rPr lang="en-US" dirty="0" smtClean="0"/>
              <a:t>Floodplains need to be restored</a:t>
            </a:r>
          </a:p>
          <a:p>
            <a:r>
              <a:rPr lang="en-US" dirty="0" smtClean="0"/>
              <a:t>Mowing to the edge of the creek must 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Emerald Necklace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37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Large greenways on McCoys Creek</a:t>
            </a:r>
          </a:p>
          <a:p>
            <a:r>
              <a:rPr lang="en-US" dirty="0" smtClean="0"/>
              <a:t>Lack of connection to the </a:t>
            </a:r>
            <a:r>
              <a:rPr lang="en-US" dirty="0" err="1" smtClean="0"/>
              <a:t>Northbank</a:t>
            </a:r>
            <a:r>
              <a:rPr lang="en-US" dirty="0" smtClean="0"/>
              <a:t> Riverwalk</a:t>
            </a:r>
          </a:p>
          <a:p>
            <a:r>
              <a:rPr lang="en-US" dirty="0" smtClean="0"/>
              <a:t>Large greenways on </a:t>
            </a:r>
            <a:r>
              <a:rPr lang="en-US" dirty="0" err="1" smtClean="0"/>
              <a:t>Hogans</a:t>
            </a:r>
            <a:r>
              <a:rPr lang="en-US" dirty="0" smtClean="0"/>
              <a:t> Creek</a:t>
            </a:r>
          </a:p>
          <a:p>
            <a:r>
              <a:rPr lang="en-US" dirty="0" smtClean="0"/>
              <a:t>Lack of connection to McCoys Creek</a:t>
            </a:r>
          </a:p>
          <a:p>
            <a:r>
              <a:rPr lang="en-US" dirty="0" smtClean="0"/>
              <a:t>Emerald Necklace, part of the downtown Jacksonville master plan</a:t>
            </a:r>
          </a:p>
          <a:p>
            <a:r>
              <a:rPr lang="en-US" dirty="0" smtClean="0"/>
              <a:t>Should incorporate restoration of McCoys Creek at the mouth allowing for recreation to the St. Johns from our historic neighborhoods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CLEANUP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73267"/>
            <a:ext cx="6172200" cy="41019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75676" cy="3811588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March 25, 9:00 a.m. – Noon</a:t>
            </a:r>
          </a:p>
          <a:p>
            <a:r>
              <a:rPr lang="en-US" b="1" dirty="0" err="1" smtClean="0"/>
              <a:t>Hollybrook</a:t>
            </a:r>
            <a:r>
              <a:rPr lang="en-US" b="1" dirty="0" smtClean="0"/>
              <a:t> Park</a:t>
            </a:r>
          </a:p>
          <a:p>
            <a:r>
              <a:rPr lang="en-US" dirty="0" smtClean="0"/>
              <a:t>#</a:t>
            </a:r>
            <a:r>
              <a:rPr lang="en-US" dirty="0" err="1" smtClean="0"/>
              <a:t>mccoyscreek</a:t>
            </a:r>
            <a:r>
              <a:rPr lang="en-US" dirty="0"/>
              <a:t> </a:t>
            </a:r>
            <a:r>
              <a:rPr lang="en-US" dirty="0" smtClean="0"/>
              <a:t> #</a:t>
            </a:r>
            <a:r>
              <a:rPr lang="en-US" dirty="0" err="1" smtClean="0"/>
              <a:t>mccoyscreekcleanup</a:t>
            </a:r>
            <a:endParaRPr lang="en-US" dirty="0" smtClean="0"/>
          </a:p>
          <a:p>
            <a:endParaRPr lang="en-US" dirty="0"/>
          </a:p>
          <a:p>
            <a:pPr algn="ctr"/>
            <a:r>
              <a:rPr lang="en-US" u="sng" dirty="0" smtClean="0"/>
              <a:t>FIND US</a:t>
            </a:r>
          </a:p>
          <a:p>
            <a:r>
              <a:rPr lang="en-US" dirty="0" smtClean="0"/>
              <a:t>	The Rising Tides</a:t>
            </a:r>
          </a:p>
          <a:p>
            <a:r>
              <a:rPr lang="en-US" dirty="0"/>
              <a:t>	</a:t>
            </a:r>
            <a:r>
              <a:rPr lang="en-US" dirty="0" smtClean="0"/>
              <a:t>@</a:t>
            </a:r>
            <a:r>
              <a:rPr lang="en-US" dirty="0" err="1" smtClean="0"/>
              <a:t>therisingtides</a:t>
            </a:r>
            <a:endParaRPr lang="en-US" dirty="0"/>
          </a:p>
          <a:p>
            <a:r>
              <a:rPr lang="en-US" dirty="0" smtClean="0"/>
              <a:t>	Rising Tides</a:t>
            </a:r>
          </a:p>
          <a:p>
            <a:pPr algn="ctr"/>
            <a:r>
              <a:rPr lang="en-US" dirty="0" smtClean="0">
                <a:hlinkClick r:id="rId3"/>
              </a:rPr>
              <a:t>www.stjohnsriverkeeper.org/events</a:t>
            </a:r>
            <a:r>
              <a:rPr lang="en-US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3" y="4097021"/>
            <a:ext cx="329767" cy="329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4" y="4494093"/>
            <a:ext cx="329766" cy="329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3" y="4891164"/>
            <a:ext cx="516044" cy="3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2012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McCoys Creek Cleanup </a:t>
            </a:r>
          </a:p>
          <a:p>
            <a:r>
              <a:rPr lang="en-US" dirty="0" smtClean="0"/>
              <a:t>7 people</a:t>
            </a:r>
          </a:p>
          <a:p>
            <a:r>
              <a:rPr lang="en-US" dirty="0" smtClean="0"/>
              <a:t>Over 20 bags of trash and additional debris</a:t>
            </a:r>
          </a:p>
          <a:p>
            <a:endParaRPr lang="en-US" dirty="0"/>
          </a:p>
          <a:p>
            <a:r>
              <a:rPr lang="en-US" dirty="0" smtClean="0"/>
              <a:t>We decided to come back in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McCoys Creek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865632"/>
            <a:ext cx="6513806" cy="50033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2.5 miles in main stem</a:t>
            </a:r>
          </a:p>
          <a:p>
            <a:r>
              <a:rPr lang="en-US" dirty="0" smtClean="0"/>
              <a:t>Watershed extends from Murray Hill - West </a:t>
            </a:r>
          </a:p>
          <a:p>
            <a:r>
              <a:rPr lang="en-US" dirty="0" smtClean="0"/>
              <a:t>Flows under McDuff Ave. and Hwy-17</a:t>
            </a:r>
          </a:p>
          <a:p>
            <a:r>
              <a:rPr lang="en-US" dirty="0" smtClean="0"/>
              <a:t>Crosses Beaver Street – North</a:t>
            </a:r>
          </a:p>
          <a:p>
            <a:r>
              <a:rPr lang="en-US" dirty="0" smtClean="0"/>
              <a:t>Flows through North Riverside, under King Street and Stockton Street</a:t>
            </a:r>
          </a:p>
          <a:p>
            <a:r>
              <a:rPr lang="en-US" dirty="0" smtClean="0"/>
              <a:t>Flows under I-10 interchange</a:t>
            </a:r>
          </a:p>
          <a:p>
            <a:r>
              <a:rPr lang="en-US" dirty="0" smtClean="0"/>
              <a:t>Enters Brooklyn Neighborhood at Brooklyn Park</a:t>
            </a:r>
          </a:p>
          <a:p>
            <a:r>
              <a:rPr lang="en-US" dirty="0" smtClean="0"/>
              <a:t>Passes new Brooklyn </a:t>
            </a:r>
            <a:r>
              <a:rPr lang="en-US" dirty="0" err="1" smtClean="0"/>
              <a:t>Apts</a:t>
            </a:r>
            <a:r>
              <a:rPr lang="en-US" dirty="0" smtClean="0"/>
              <a:t> - East</a:t>
            </a:r>
          </a:p>
          <a:p>
            <a:r>
              <a:rPr lang="en-US" dirty="0" smtClean="0"/>
              <a:t>Enters St. Johns River under the Times Union Building -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Powers Park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Just outside of the Murray Hill neighborhood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Hollybrook</a:t>
            </a:r>
            <a:r>
              <a:rPr lang="en-US" dirty="0" smtClean="0"/>
              <a:t> Park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North Riverside</a:t>
            </a:r>
          </a:p>
          <a:p>
            <a:r>
              <a:rPr lang="en-US" dirty="0" smtClean="0"/>
              <a:t>Between Bold City Brewery and Eco Relics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6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Hollybrook</a:t>
            </a:r>
            <a:r>
              <a:rPr lang="en-US" dirty="0" smtClean="0"/>
              <a:t> Park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At Stockton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McCoys Creek Blvd.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Long greenway, near CASH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McCoys Creek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Enters under the Times Union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576</Words>
  <Application>Microsoft Office PowerPoint</Application>
  <PresentationFormat>Custom</PresentationFormat>
  <Paragraphs>101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Downtown Kayaking</vt:lpstr>
      <vt:lpstr>December 2012</vt:lpstr>
      <vt:lpstr>McCoys Creek</vt:lpstr>
      <vt:lpstr>Powers Park</vt:lpstr>
      <vt:lpstr>Hollybrook Park</vt:lpstr>
      <vt:lpstr>Hollybrook Park</vt:lpstr>
      <vt:lpstr>McCoys Creek Blvd.</vt:lpstr>
      <vt:lpstr>McCoys Creek </vt:lpstr>
      <vt:lpstr>St. Johns River</vt:lpstr>
      <vt:lpstr>2013</vt:lpstr>
      <vt:lpstr>2014</vt:lpstr>
      <vt:lpstr>2015</vt:lpstr>
      <vt:lpstr>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pull of litter from McCoys Creek</vt:lpstr>
      <vt:lpstr>Stormdrain Outfall</vt:lpstr>
      <vt:lpstr>Infrastructure</vt:lpstr>
      <vt:lpstr>Emerald Necklace</vt:lpstr>
      <vt:lpstr>NEXT CLEANUP</vt:lpstr>
    </vt:vector>
  </TitlesOfParts>
  <Company>Jacksonville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Blankinship, Shannon</dc:creator>
  <cp:lastModifiedBy>Administrator</cp:lastModifiedBy>
  <cp:revision>15</cp:revision>
  <dcterms:created xsi:type="dcterms:W3CDTF">2017-02-23T18:52:00Z</dcterms:created>
  <dcterms:modified xsi:type="dcterms:W3CDTF">2017-02-24T17:31:46Z</dcterms:modified>
</cp:coreProperties>
</file>